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trictFirstAndLastChars="0" saveSubsetFonts="1">
  <p:sldMasterIdLst>
    <p:sldMasterId id="2147483764" r:id="rId1"/>
  </p:sldMasterIdLst>
  <p:notesMasterIdLst>
    <p:notesMasterId r:id="rId7"/>
  </p:notesMasterIdLst>
  <p:handoutMasterIdLst>
    <p:handoutMasterId r:id="rId8"/>
  </p:handoutMasterIdLst>
  <p:sldIdLst>
    <p:sldId id="348" r:id="rId2"/>
    <p:sldId id="451" r:id="rId3"/>
    <p:sldId id="449" r:id="rId4"/>
    <p:sldId id="450" r:id="rId5"/>
    <p:sldId id="452" r:id="rId6"/>
  </p:sldIdLst>
  <p:sldSz cx="12192000" cy="6858000"/>
  <p:notesSz cx="6797675" cy="9928225"/>
  <p:custDataLst>
    <p:tags r:id="rId9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orient="horz" pos="482" userDrawn="1">
          <p15:clr>
            <a:srgbClr val="A4A3A4"/>
          </p15:clr>
        </p15:guide>
        <p15:guide id="4" orient="horz" pos="1253" userDrawn="1">
          <p15:clr>
            <a:srgbClr val="A4A3A4"/>
          </p15:clr>
        </p15:guide>
        <p15:guide id="5" orient="horz" pos="2614" userDrawn="1">
          <p15:clr>
            <a:srgbClr val="A4A3A4"/>
          </p15:clr>
        </p15:guide>
        <p15:guide id="6" orient="horz" pos="3838" userDrawn="1">
          <p15:clr>
            <a:srgbClr val="A4A3A4"/>
          </p15:clr>
        </p15:guide>
        <p15:guide id="7" orient="horz" pos="255" userDrawn="1">
          <p15:clr>
            <a:srgbClr val="A4A3A4"/>
          </p15:clr>
        </p15:guide>
        <p15:guide id="8" orient="horz" pos="3521" userDrawn="1">
          <p15:clr>
            <a:srgbClr val="A4A3A4"/>
          </p15:clr>
        </p15:guide>
        <p15:guide id="9" orient="horz" pos="935" userDrawn="1">
          <p15:clr>
            <a:srgbClr val="A4A3A4"/>
          </p15:clr>
        </p15:guide>
        <p15:guide id="10" pos="393" userDrawn="1">
          <p15:clr>
            <a:srgbClr val="A4A3A4"/>
          </p15:clr>
        </p15:guide>
        <p15:guide id="11" pos="7469" userDrawn="1">
          <p15:clr>
            <a:srgbClr val="A4A3A4"/>
          </p15:clr>
        </p15:guide>
        <p15:guide id="12" pos="575" userDrawn="1">
          <p15:clr>
            <a:srgbClr val="A4A3A4"/>
          </p15:clr>
        </p15:guide>
        <p15:guide id="13" pos="7679" userDrawn="1">
          <p15:clr>
            <a:srgbClr val="A4A3A4"/>
          </p15:clr>
        </p15:guide>
        <p15:guide id="14" pos="21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BC34"/>
    <a:srgbClr val="F3D691"/>
    <a:srgbClr val="0057A2"/>
    <a:srgbClr val="9EB9D3"/>
    <a:srgbClr val="026A91"/>
    <a:srgbClr val="A5B5D9"/>
    <a:srgbClr val="FF6600"/>
    <a:srgbClr val="EAEAEA"/>
    <a:srgbClr val="E7E8E9"/>
    <a:srgbClr val="F36D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ittlere Formatvorlage 3 - 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603" autoAdjust="0"/>
    <p:restoredTop sz="88986" autoAdjust="0"/>
  </p:normalViewPr>
  <p:slideViewPr>
    <p:cSldViewPr>
      <p:cViewPr varScale="1">
        <p:scale>
          <a:sx n="117" d="100"/>
          <a:sy n="117" d="100"/>
        </p:scale>
        <p:origin x="176" y="224"/>
      </p:cViewPr>
      <p:guideLst>
        <p:guide orient="horz" pos="4247"/>
        <p:guide orient="horz" pos="3974"/>
        <p:guide orient="horz" pos="482"/>
        <p:guide orient="horz" pos="1253"/>
        <p:guide orient="horz" pos="2614"/>
        <p:guide orient="horz" pos="3838"/>
        <p:guide orient="horz" pos="255"/>
        <p:guide orient="horz" pos="3521"/>
        <p:guide orient="horz" pos="935"/>
        <p:guide pos="393"/>
        <p:guide pos="7469"/>
        <p:guide pos="575"/>
        <p:guide pos="7679"/>
        <p:guide pos="2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333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Diagramm%20in%20Microsoft%20Office%20PowerPoint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'[Diagramm in Microsoft Office PowerPoint]Tabelle1'!$B$1</c:f>
              <c:strCache>
                <c:ptCount val="1"/>
                <c:pt idx="0">
                  <c:v>Datenreihe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'[Diagramm in Microsoft Office PowerPoint]Tabelle1'!$A$2:$A$5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'[Diagramm in Microsoft Office PowerPoint]Tabelle1'!$B$2:$B$5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9C-9642-A0AE-88F38CC97706}"/>
            </c:ext>
          </c:extLst>
        </c:ser>
        <c:ser>
          <c:idx val="1"/>
          <c:order val="1"/>
          <c:tx>
            <c:strRef>
              <c:f>'[Diagramm in Microsoft Office PowerPoint]Tabelle1'!$C$1</c:f>
              <c:strCache>
                <c:ptCount val="1"/>
                <c:pt idx="0">
                  <c:v>Datenreihe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'[Diagramm in Microsoft Office PowerPoint]Tabelle1'!$A$2:$A$5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'[Diagramm in Microsoft Office PowerPoint]Tabelle1'!$C$2:$C$5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9C-9642-A0AE-88F38CC97706}"/>
            </c:ext>
          </c:extLst>
        </c:ser>
        <c:ser>
          <c:idx val="2"/>
          <c:order val="2"/>
          <c:tx>
            <c:strRef>
              <c:f>'[Diagramm in Microsoft Office PowerPoint]Tabelle1'!$D$1</c:f>
              <c:strCache>
                <c:ptCount val="1"/>
                <c:pt idx="0">
                  <c:v>Datenreihe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'[Diagramm in Microsoft Office PowerPoint]Tabelle1'!$A$2:$A$5</c:f>
              <c:strCache>
                <c:ptCount val="4"/>
                <c:pt idx="0">
                  <c:v>Kategorie 1</c:v>
                </c:pt>
                <c:pt idx="1">
                  <c:v>Kategorie 2</c:v>
                </c:pt>
                <c:pt idx="2">
                  <c:v>Kategorie 3</c:v>
                </c:pt>
                <c:pt idx="3">
                  <c:v>Kategorie 4</c:v>
                </c:pt>
              </c:strCache>
            </c:strRef>
          </c:cat>
          <c:val>
            <c:numRef>
              <c:f>'[Diagramm in Microsoft Office PowerPoint]Tabelle1'!$D$2:$D$5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9C-9642-A0AE-88F38CC9770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76976880"/>
        <c:axId val="1311894640"/>
      </c:barChart>
      <c:catAx>
        <c:axId val="1276976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311894640"/>
        <c:crosses val="autoZero"/>
        <c:auto val="1"/>
        <c:lblAlgn val="ctr"/>
        <c:lblOffset val="100"/>
        <c:noMultiLvlLbl val="0"/>
      </c:catAx>
      <c:valAx>
        <c:axId val="13118946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2"/>
              </a:solidFill>
              <a:round/>
            </a:ln>
            <a:effectLst/>
          </c:spPr>
        </c:majorGridlines>
        <c:numFmt formatCode="General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1276976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solidFill>
        <a:schemeClr val="bg1">
          <a:lumMod val="50000"/>
        </a:schemeClr>
      </a:solidFill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t" anchorCtr="0" compatLnSpc="1">
            <a:prstTxWarp prst="textNoShape">
              <a:avLst/>
            </a:prstTxWarp>
          </a:bodyPr>
          <a:lstStyle>
            <a:lvl1pPr algn="l" defTabSz="928174">
              <a:defRPr sz="1300">
                <a:latin typeface="Times" pitchFamily="18" charset="0"/>
              </a:defRPr>
            </a:lvl1pPr>
          </a:lstStyle>
          <a:p>
            <a:endParaRPr lang="de-DE" sz="1100" dirty="0">
              <a:latin typeface="+mn-lt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t" anchorCtr="0" compatLnSpc="1">
            <a:prstTxWarp prst="textNoShape">
              <a:avLst/>
            </a:prstTxWarp>
          </a:bodyPr>
          <a:lstStyle>
            <a:lvl1pPr algn="r" defTabSz="928174">
              <a:defRPr sz="1300">
                <a:latin typeface="Times" pitchFamily="18" charset="0"/>
              </a:defRPr>
            </a:lvl1pPr>
          </a:lstStyle>
          <a:p>
            <a:endParaRPr lang="de-DE" sz="1100" dirty="0">
              <a:latin typeface="+mn-lt"/>
            </a:endParaRP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1259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b" anchorCtr="0" compatLnSpc="1">
            <a:prstTxWarp prst="textNoShape">
              <a:avLst/>
            </a:prstTxWarp>
          </a:bodyPr>
          <a:lstStyle>
            <a:lvl1pPr algn="l" defTabSz="928174">
              <a:defRPr sz="1300">
                <a:latin typeface="Times" pitchFamily="18" charset="0"/>
              </a:defRPr>
            </a:lvl1pPr>
          </a:lstStyle>
          <a:p>
            <a:endParaRPr lang="de-DE" sz="1100" dirty="0">
              <a:latin typeface="+mn-lt"/>
            </a:endParaRPr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31259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b" anchorCtr="0" compatLnSpc="1">
            <a:prstTxWarp prst="textNoShape">
              <a:avLst/>
            </a:prstTxWarp>
          </a:bodyPr>
          <a:lstStyle>
            <a:lvl1pPr algn="r" defTabSz="928174">
              <a:defRPr sz="1300">
                <a:latin typeface="Times" pitchFamily="18" charset="0"/>
              </a:defRPr>
            </a:lvl1pPr>
          </a:lstStyle>
          <a:p>
            <a:fld id="{884C6159-A9A8-424D-921F-02F1DFC296D7}" type="slidenum">
              <a:rPr lang="de-DE" sz="1100">
                <a:latin typeface="+mn-lt"/>
              </a:rPr>
              <a:pPr/>
              <a:t>‹Nr.›</a:t>
            </a:fld>
            <a:endParaRPr lang="de-DE" sz="11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16297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t" anchorCtr="0" compatLnSpc="1">
            <a:prstTxWarp prst="textNoShape">
              <a:avLst/>
            </a:prstTxWarp>
          </a:bodyPr>
          <a:lstStyle>
            <a:lvl1pPr algn="l" defTabSz="928174">
              <a:defRPr sz="1100">
                <a:latin typeface="+mn-lt"/>
              </a:defRPr>
            </a:lvl1pPr>
          </a:lstStyle>
          <a:p>
            <a:endParaRPr lang="de-CH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t" anchorCtr="0" compatLnSpc="1">
            <a:prstTxWarp prst="textNoShape">
              <a:avLst/>
            </a:prstTxWarp>
          </a:bodyPr>
          <a:lstStyle>
            <a:lvl1pPr algn="r" defTabSz="928174">
              <a:defRPr sz="1100">
                <a:latin typeface="+mn-lt"/>
              </a:defRPr>
            </a:lvl1pPr>
          </a:lstStyle>
          <a:p>
            <a:endParaRPr lang="de-CH" dirty="0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5" y="4717218"/>
            <a:ext cx="5059362" cy="44679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dirty="0"/>
              <a:t>Klicken Sie, um die Textformatierung des Masters zu bearbeiten.</a:t>
            </a:r>
          </a:p>
          <a:p>
            <a:pPr lvl="1"/>
            <a:r>
              <a:rPr lang="de-CH" dirty="0"/>
              <a:t>Zweite Ebene</a:t>
            </a:r>
          </a:p>
          <a:p>
            <a:pPr lvl="2"/>
            <a:r>
              <a:rPr lang="de-CH" dirty="0"/>
              <a:t>Dritte Ebene</a:t>
            </a:r>
          </a:p>
          <a:p>
            <a:pPr lvl="3"/>
            <a:r>
              <a:rPr lang="de-CH" dirty="0"/>
              <a:t>Vierte Ebene</a:t>
            </a:r>
          </a:p>
          <a:p>
            <a:pPr lvl="4"/>
            <a:r>
              <a:rPr lang="de-CH" dirty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1259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b" anchorCtr="0" compatLnSpc="1">
            <a:prstTxWarp prst="textNoShape">
              <a:avLst/>
            </a:prstTxWarp>
          </a:bodyPr>
          <a:lstStyle>
            <a:lvl1pPr algn="l" defTabSz="928174">
              <a:defRPr sz="1100">
                <a:latin typeface="+mn-lt"/>
              </a:defRPr>
            </a:lvl1pPr>
          </a:lstStyle>
          <a:p>
            <a:endParaRPr lang="de-CH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31259"/>
            <a:ext cx="2946400" cy="4969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749" tIns="46373" rIns="92749" bIns="46373" numCol="1" anchor="b" anchorCtr="0" compatLnSpc="1">
            <a:prstTxWarp prst="textNoShape">
              <a:avLst/>
            </a:prstTxWarp>
          </a:bodyPr>
          <a:lstStyle>
            <a:lvl1pPr algn="r" defTabSz="928174">
              <a:defRPr sz="1100">
                <a:latin typeface="+mn-lt"/>
              </a:defRPr>
            </a:lvl1pPr>
          </a:lstStyle>
          <a:p>
            <a:fld id="{DB1119DC-B042-4E34-8E67-E8A6BB9E8C55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882312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lnSpc>
        <a:spcPct val="120000"/>
      </a:lnSpc>
      <a:spcBef>
        <a:spcPts val="0"/>
      </a:spcBef>
      <a:spcAft>
        <a:spcPts val="80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182563" indent="0" algn="l" rtl="0" fontAlgn="base">
      <a:lnSpc>
        <a:spcPct val="120000"/>
      </a:lnSpc>
      <a:spcBef>
        <a:spcPts val="0"/>
      </a:spcBef>
      <a:spcAft>
        <a:spcPts val="80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358775" indent="0" algn="l" rtl="0" fontAlgn="base">
      <a:lnSpc>
        <a:spcPct val="120000"/>
      </a:lnSpc>
      <a:spcBef>
        <a:spcPts val="0"/>
      </a:spcBef>
      <a:spcAft>
        <a:spcPts val="80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541338" indent="0" algn="l" rtl="0" fontAlgn="base">
      <a:lnSpc>
        <a:spcPct val="120000"/>
      </a:lnSpc>
      <a:spcBef>
        <a:spcPts val="0"/>
      </a:spcBef>
      <a:spcAft>
        <a:spcPts val="80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717550" indent="0" algn="l" rtl="0" fontAlgn="base">
      <a:lnSpc>
        <a:spcPct val="120000"/>
      </a:lnSpc>
      <a:spcBef>
        <a:spcPts val="0"/>
      </a:spcBef>
      <a:spcAft>
        <a:spcPts val="80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590CA-0336-4812-8422-1D1BBDEB417F}" type="slidenum">
              <a:rPr lang="de-CH" smtClean="0"/>
              <a:pPr/>
              <a:t>0</a:t>
            </a:fld>
            <a:endParaRPr lang="de-CH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9875" cy="3724275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590CA-0336-4812-8422-1D1BBDEB417F}" type="slidenum">
              <a:rPr lang="de-CH" smtClean="0"/>
              <a:pPr/>
              <a:t>1</a:t>
            </a:fld>
            <a:endParaRPr lang="de-CH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9875" cy="3724275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590CA-0336-4812-8422-1D1BBDEB417F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9875" cy="3724275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sz="12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590CA-0336-4812-8422-1D1BBDEB417F}" type="slidenum">
              <a:rPr lang="de-CH" smtClean="0"/>
              <a:pPr/>
              <a:t>3</a:t>
            </a:fld>
            <a:endParaRPr lang="de-CH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9875" cy="3724275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9590CA-0336-4812-8422-1D1BBDEB417F}" type="slidenum">
              <a:rPr lang="de-CH" smtClean="0"/>
              <a:pPr/>
              <a:t>4</a:t>
            </a:fld>
            <a:endParaRPr lang="de-CH" dirty="0"/>
          </a:p>
        </p:txBody>
      </p:sp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9875" cy="3724275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252" name="Rectangle 4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334434" y="765175"/>
            <a:ext cx="11523133" cy="437171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spcAft>
                <a:spcPts val="600"/>
              </a:spcAft>
              <a:defRPr sz="2800" b="0" kern="0" baseline="0"/>
            </a:lvl1pPr>
          </a:lstStyle>
          <a:p>
            <a:r>
              <a:rPr lang="de-CH" noProof="0" dirty="0"/>
              <a:t>Unternehmenseinheit, Veranstaltungsbezeichnung, Datum, Ort</a:t>
            </a:r>
          </a:p>
        </p:txBody>
      </p:sp>
      <p:sp>
        <p:nvSpPr>
          <p:cNvPr id="437256" name="Rectangle 8"/>
          <p:cNvSpPr>
            <a:spLocks noChangeArrowheads="1"/>
          </p:cNvSpPr>
          <p:nvPr/>
        </p:nvSpPr>
        <p:spPr bwMode="auto">
          <a:xfrm>
            <a:off x="0" y="1"/>
            <a:ext cx="12192000" cy="4048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 sz="1200" noProof="0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34434" y="1989138"/>
            <a:ext cx="11523133" cy="677108"/>
          </a:xfrm>
        </p:spPr>
        <p:txBody>
          <a:bodyPr wrap="square">
            <a:spAutoFit/>
          </a:bodyPr>
          <a:lstStyle>
            <a:lvl1pPr>
              <a:defRPr sz="4400"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de-CH" noProof="0" dirty="0"/>
              <a:t>Haupttitel (Arial 44 </a:t>
            </a:r>
            <a:r>
              <a:rPr lang="de-CH" noProof="0" dirty="0" err="1"/>
              <a:t>pt</a:t>
            </a:r>
            <a:r>
              <a:rPr lang="de-CH" noProof="0" dirty="0"/>
              <a:t>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334434" y="4149725"/>
            <a:ext cx="11523133" cy="343492"/>
          </a:xfrm>
          <a:prstGeom prst="rect">
            <a:avLst/>
          </a:prstGeom>
        </p:spPr>
        <p:txBody>
          <a:bodyPr wrap="square">
            <a:spAutoFit/>
          </a:bodyPr>
          <a:lstStyle>
            <a:lvl1pPr>
              <a:spcAft>
                <a:spcPts val="300"/>
              </a:spcAft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de-CH" noProof="0" dirty="0"/>
              <a:t>Vorname, Nachname, Funktionsbezeichnung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1"/>
          </p:nvPr>
        </p:nvSpPr>
        <p:spPr>
          <a:xfrm>
            <a:off x="334434" y="5805264"/>
            <a:ext cx="3266017" cy="719138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20689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 we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434" y="765175"/>
            <a:ext cx="11521049" cy="561975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 dirty="0"/>
              <a:t>Titelmasterformat durch Klicken bearbeiten</a:t>
            </a:r>
            <a:endParaRPr lang="de-CH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34435" y="1987551"/>
            <a:ext cx="11523133" cy="388972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de-CH" noProof="0" dirty="0" smtClean="0"/>
            </a:lvl1pPr>
            <a:lvl2pPr>
              <a:defRPr lang="de-CH" noProof="0" dirty="0" smtClean="0"/>
            </a:lvl2pPr>
            <a:lvl3pPr>
              <a:defRPr lang="de-CH" noProof="0" dirty="0" smtClean="0"/>
            </a:lvl3pPr>
            <a:lvl4pPr>
              <a:defRPr lang="de-CH" noProof="0" dirty="0" smtClean="0"/>
            </a:lvl4pPr>
            <a:lvl5pPr>
              <a:defRPr lang="de-CH" noProof="0" dirty="0"/>
            </a:lvl5pPr>
          </a:lstStyle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34434" y="1484313"/>
            <a:ext cx="11519065" cy="338554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 dirty="0"/>
              <a:t>Untertitel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2"/>
          </p:nvPr>
        </p:nvSpPr>
        <p:spPr>
          <a:xfrm>
            <a:off x="4271797" y="6600679"/>
            <a:ext cx="6955304" cy="123111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dirty="0" err="1"/>
              <a:t>PNr</a:t>
            </a:r>
            <a:r>
              <a:rPr lang="de-CH" dirty="0"/>
              <a:t> | Titel  | Autor | Affiliation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664D30CD-3DDE-4A96-9E71-0C170C5E3021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2" name="Bildplatzhalter 3"/>
          <p:cNvSpPr>
            <a:spLocks noGrp="1"/>
          </p:cNvSpPr>
          <p:nvPr>
            <p:ph type="pic" sz="quarter" idx="14"/>
          </p:nvPr>
        </p:nvSpPr>
        <p:spPr>
          <a:xfrm>
            <a:off x="334434" y="6034087"/>
            <a:ext cx="3266017" cy="719138"/>
          </a:xfr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, Text zweispaltig gr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platzhalter 18"/>
          <p:cNvSpPr txBox="1">
            <a:spLocks/>
          </p:cNvSpPr>
          <p:nvPr/>
        </p:nvSpPr>
        <p:spPr>
          <a:xfrm>
            <a:off x="10090987" y="6603608"/>
            <a:ext cx="28854" cy="123111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>
            <a:lvl1pPr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 lang="en-US" sz="800" kern="1200" dirty="0">
                <a:solidFill>
                  <a:schemeClr val="accent3"/>
                </a:solidFill>
                <a:latin typeface="Arial" charset="0"/>
                <a:ea typeface="+mn-ea"/>
                <a:cs typeface="+mn-cs"/>
              </a:defRPr>
            </a:lvl1pPr>
            <a:lvl2pPr marL="171450" indent="-17145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00589F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414338" indent="-234950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–"/>
              <a:defRPr sz="1800">
                <a:solidFill>
                  <a:schemeClr val="tx1"/>
                </a:solidFill>
                <a:latin typeface="+mn-lt"/>
              </a:defRPr>
            </a:lvl3pPr>
            <a:lvl4pPr marL="622300" indent="-200025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&gt;"/>
              <a:defRPr sz="1800">
                <a:solidFill>
                  <a:schemeClr val="tx1"/>
                </a:solidFill>
                <a:latin typeface="+mn-lt"/>
              </a:defRPr>
            </a:lvl4pPr>
            <a:lvl5pPr marL="808038" indent="-179388" algn="l" rtl="0" eaLnBrk="1" fontAlgn="base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Font typeface="Arial" pitchFamily="34" charset="0"/>
              <a:buChar char="-"/>
              <a:defRPr sz="1800">
                <a:solidFill>
                  <a:schemeClr val="tx1"/>
                </a:solidFill>
                <a:latin typeface="+mn-lt"/>
              </a:defRPr>
            </a:lvl5pPr>
            <a:lvl6pPr marL="20145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717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9289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861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eaLnBrk="0" hangingPunct="0">
              <a:spcBef>
                <a:spcPct val="0"/>
              </a:spcBef>
            </a:pPr>
            <a:r>
              <a:rPr lang="de-CH" sz="800" noProof="0">
                <a:solidFill>
                  <a:schemeClr val="accent2"/>
                </a:solidFill>
              </a:rPr>
              <a:t>/</a:t>
            </a:r>
          </a:p>
        </p:txBody>
      </p:sp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334435" y="765175"/>
            <a:ext cx="11523133" cy="561975"/>
          </a:xfr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Titelmasterformat durch Klicken bearbeiten</a:t>
            </a:r>
            <a:endParaRPr lang="de-CH" noProof="0" dirty="0"/>
          </a:p>
        </p:txBody>
      </p:sp>
      <p:sp>
        <p:nvSpPr>
          <p:cNvPr id="21" name="Inhaltsplatzhalter 2"/>
          <p:cNvSpPr>
            <a:spLocks noGrp="1"/>
          </p:cNvSpPr>
          <p:nvPr>
            <p:ph idx="1" hasCustomPrompt="1"/>
          </p:nvPr>
        </p:nvSpPr>
        <p:spPr>
          <a:xfrm>
            <a:off x="334432" y="1989139"/>
            <a:ext cx="5664000" cy="396014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de-CH" noProof="0" dirty="0" smtClean="0"/>
            </a:lvl1pPr>
            <a:lvl2pPr>
              <a:defRPr lang="de-CH" noProof="0" dirty="0" smtClean="0"/>
            </a:lvl2pPr>
            <a:lvl3pPr>
              <a:defRPr lang="de-CH" noProof="0" dirty="0" smtClean="0"/>
            </a:lvl3pPr>
            <a:lvl4pPr>
              <a:defRPr lang="de-CH" noProof="0" dirty="0" smtClean="0"/>
            </a:lvl4pPr>
            <a:lvl5pPr>
              <a:defRPr lang="de-CH" noProof="0" dirty="0"/>
            </a:lvl5pPr>
          </a:lstStyle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334435" y="1484313"/>
            <a:ext cx="11523133" cy="338554"/>
          </a:xfrm>
          <a:prstGeom prst="rect">
            <a:avLst/>
          </a:prstGeom>
        </p:spPr>
        <p:txBody>
          <a:bodyPr/>
          <a:lstStyle>
            <a:lvl1pPr>
              <a:defRPr sz="2200">
                <a:solidFill>
                  <a:schemeClr val="accent2"/>
                </a:solidFill>
              </a:defRPr>
            </a:lvl1pPr>
          </a:lstStyle>
          <a:p>
            <a:pPr lvl="0"/>
            <a:r>
              <a:rPr lang="de-CH" noProof="0" dirty="0"/>
              <a:t>Untertitel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>
          <a:xfrm>
            <a:off x="10217061" y="6600680"/>
            <a:ext cx="1255536" cy="123111"/>
          </a:xfrm>
          <a:prstGeom prst="rect">
            <a:avLst/>
          </a:prstGeom>
        </p:spPr>
        <p:txBody>
          <a:bodyPr/>
          <a:lstStyle/>
          <a:p>
            <a:r>
              <a:rPr lang="de-CH"/>
              <a:t>27. November 2015</a:t>
            </a:r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1" name="Inhaltsplatzhalter 2"/>
          <p:cNvSpPr>
            <a:spLocks noGrp="1"/>
          </p:cNvSpPr>
          <p:nvPr>
            <p:ph idx="16" hasCustomPrompt="1"/>
          </p:nvPr>
        </p:nvSpPr>
        <p:spPr>
          <a:xfrm>
            <a:off x="6192011" y="1989139"/>
            <a:ext cx="5664000" cy="396014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>
              <a:defRPr lang="de-CH" noProof="0" dirty="0" smtClean="0"/>
            </a:lvl1pPr>
            <a:lvl2pPr>
              <a:defRPr lang="de-CH" noProof="0" dirty="0" smtClean="0"/>
            </a:lvl2pPr>
            <a:lvl3pPr>
              <a:defRPr lang="de-CH" noProof="0" dirty="0" smtClean="0"/>
            </a:lvl3pPr>
            <a:lvl4pPr>
              <a:defRPr lang="de-CH" noProof="0" dirty="0" smtClean="0"/>
            </a:lvl4pPr>
            <a:lvl5pPr>
              <a:defRPr lang="de-CH" noProof="0" dirty="0"/>
            </a:lvl5pPr>
          </a:lstStyle>
          <a:p>
            <a:pPr lvl="0"/>
            <a:r>
              <a:rPr lang="de-DE" noProof="0" dirty="0"/>
              <a:t>Textmasterformat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12"/>
          </p:nvPr>
        </p:nvSpPr>
        <p:spPr>
          <a:xfrm>
            <a:off x="4271797" y="6600679"/>
            <a:ext cx="6955304" cy="123111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de-CH" dirty="0" err="1"/>
              <a:t>PNr</a:t>
            </a:r>
            <a:r>
              <a:rPr lang="de-CH" dirty="0"/>
              <a:t> | Titel  | Autor | Affiliation</a:t>
            </a:r>
          </a:p>
        </p:txBody>
      </p:sp>
      <p:sp>
        <p:nvSpPr>
          <p:cNvPr id="13" name="Bildplatzhalter 3"/>
          <p:cNvSpPr>
            <a:spLocks noGrp="1"/>
          </p:cNvSpPr>
          <p:nvPr>
            <p:ph type="pic" sz="quarter" idx="14"/>
          </p:nvPr>
        </p:nvSpPr>
        <p:spPr>
          <a:xfrm>
            <a:off x="334434" y="6034087"/>
            <a:ext cx="3266017" cy="719138"/>
          </a:xfrm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8706141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/>
          <p:cNvSpPr>
            <a:spLocks noGrp="1"/>
          </p:cNvSpPr>
          <p:nvPr>
            <p:ph type="body" idx="1"/>
          </p:nvPr>
        </p:nvSpPr>
        <p:spPr>
          <a:xfrm>
            <a:off x="334434" y="1628800"/>
            <a:ext cx="11523133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</p:txBody>
      </p:sp>
      <p:sp>
        <p:nvSpPr>
          <p:cNvPr id="392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6518" y="755122"/>
            <a:ext cx="11521049" cy="586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dirty="0"/>
              <a:t>Mastertitelformat</a:t>
            </a:r>
          </a:p>
        </p:txBody>
      </p:sp>
      <p:sp>
        <p:nvSpPr>
          <p:cNvPr id="392198" name="Rectangle 6"/>
          <p:cNvSpPr>
            <a:spLocks noChangeArrowheads="1"/>
          </p:cNvSpPr>
          <p:nvPr/>
        </p:nvSpPr>
        <p:spPr bwMode="auto">
          <a:xfrm>
            <a:off x="0" y="1"/>
            <a:ext cx="12192000" cy="404813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 sz="1200" noProof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3"/>
          </p:nvPr>
        </p:nvSpPr>
        <p:spPr>
          <a:xfrm>
            <a:off x="4229261" y="6600680"/>
            <a:ext cx="6955304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r>
              <a:rPr lang="de-CH" dirty="0" err="1"/>
              <a:t>PNr</a:t>
            </a:r>
            <a:r>
              <a:rPr lang="de-CH" dirty="0"/>
              <a:t> | Titel | Autor | Affiliation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>
          <a:xfrm>
            <a:off x="11568609" y="6600680"/>
            <a:ext cx="288959" cy="12311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800">
                <a:solidFill>
                  <a:schemeClr val="accent2"/>
                </a:solidFill>
              </a:defRPr>
            </a:lvl1pPr>
          </a:lstStyle>
          <a:p>
            <a:fld id="{664D30CD-3DDE-4A96-9E71-0C170C5E3021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71" r:id="rId2"/>
    <p:sldLayoutId id="2147483774" r:id="rId3"/>
  </p:sldLayoutIdLst>
  <p:transition spd="med"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accent1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10000"/>
        </a:lnSpc>
        <a:spcBef>
          <a:spcPts val="0"/>
        </a:spcBef>
        <a:spcAft>
          <a:spcPts val="800"/>
        </a:spcAft>
        <a:buFontTx/>
        <a:buNone/>
        <a:defRPr lang="de-CH" sz="1800" noProof="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203200" indent="-203200" algn="l" rtl="0" eaLnBrk="1" fontAlgn="base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1">
            <a:lumMod val="60000"/>
            <a:lumOff val="40000"/>
          </a:schemeClr>
        </a:buClr>
        <a:buSzPct val="80000"/>
        <a:buFont typeface="Wingdings" pitchFamily="2" charset="2"/>
        <a:buChar char="n"/>
        <a:defRPr lang="de-CH" sz="1800" noProof="0" dirty="0" smtClean="0">
          <a:solidFill>
            <a:schemeClr val="tx1"/>
          </a:solidFill>
          <a:latin typeface="+mn-lt"/>
        </a:defRPr>
      </a:lvl2pPr>
      <a:lvl3pPr marL="398463" indent="-180975" algn="l" rtl="0" eaLnBrk="1" fontAlgn="base" hangingPunct="1">
        <a:lnSpc>
          <a:spcPct val="110000"/>
        </a:lnSpc>
        <a:spcBef>
          <a:spcPts val="0"/>
        </a:spcBef>
        <a:spcAft>
          <a:spcPts val="800"/>
        </a:spcAft>
        <a:buClr>
          <a:schemeClr val="accent1">
            <a:lumMod val="60000"/>
            <a:lumOff val="40000"/>
          </a:schemeClr>
        </a:buClr>
        <a:buFont typeface="Arial" pitchFamily="34" charset="0"/>
        <a:buChar char="–"/>
        <a:defRPr lang="de-CH" sz="1800" noProof="0" dirty="0" smtClean="0">
          <a:solidFill>
            <a:schemeClr val="tx1"/>
          </a:solidFill>
          <a:latin typeface="+mn-lt"/>
        </a:defRPr>
      </a:lvl3pPr>
      <a:lvl4pPr marL="581025" indent="-180975" algn="l" rtl="0" eaLnBrk="1" fontAlgn="base" hangingPunct="1">
        <a:lnSpc>
          <a:spcPct val="110000"/>
        </a:lnSpc>
        <a:spcBef>
          <a:spcPts val="0"/>
        </a:spcBef>
        <a:spcAft>
          <a:spcPts val="800"/>
        </a:spcAft>
        <a:buClr>
          <a:srgbClr val="0057A2"/>
        </a:buClr>
        <a:buFont typeface="Arial" pitchFamily="34" charset="0"/>
        <a:buChar char="&gt;"/>
        <a:tabLst/>
        <a:defRPr lang="de-CH" sz="1800" noProof="0" dirty="0" smtClean="0">
          <a:solidFill>
            <a:schemeClr val="tx1"/>
          </a:solidFill>
          <a:latin typeface="+mn-lt"/>
        </a:defRPr>
      </a:lvl4pPr>
      <a:lvl5pPr marL="781050" indent="-190500" algn="l" rtl="0" eaLnBrk="1" fontAlgn="base" hangingPunct="1">
        <a:lnSpc>
          <a:spcPct val="110000"/>
        </a:lnSpc>
        <a:spcBef>
          <a:spcPts val="0"/>
        </a:spcBef>
        <a:spcAft>
          <a:spcPts val="800"/>
        </a:spcAft>
        <a:buClr>
          <a:srgbClr val="0057A2"/>
        </a:buClr>
        <a:buSzPct val="100000"/>
        <a:buFont typeface="Arial" pitchFamily="34" charset="0"/>
        <a:buChar char="»"/>
        <a:defRPr lang="de-CH" sz="1800" noProof="0" dirty="0" smtClean="0">
          <a:solidFill>
            <a:schemeClr val="tx1"/>
          </a:solidFill>
          <a:latin typeface="+mn-lt"/>
        </a:defRPr>
      </a:lvl5pPr>
      <a:lvl6pPr marL="2014538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471738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2928938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386138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1774826" y="765176"/>
            <a:ext cx="8640787" cy="863625"/>
          </a:xfrm>
        </p:spPr>
        <p:txBody>
          <a:bodyPr/>
          <a:lstStyle/>
          <a:p>
            <a:pPr algn="ctr"/>
            <a:r>
              <a:rPr lang="en-US" dirty="0" err="1"/>
              <a:t>PNr</a:t>
            </a:r>
            <a:r>
              <a:rPr lang="en-US" dirty="0"/>
              <a:t>: </a:t>
            </a:r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Ihrer</a:t>
            </a:r>
            <a:r>
              <a:rPr lang="en-US" dirty="0"/>
              <a:t> Abstracts | </a:t>
            </a:r>
            <a:r>
              <a:rPr lang="en-US" dirty="0" err="1"/>
              <a:t>Titre</a:t>
            </a:r>
            <a:r>
              <a:rPr lang="en-US" dirty="0"/>
              <a:t> de </a:t>
            </a:r>
            <a:r>
              <a:rPr lang="en-US" dirty="0" err="1"/>
              <a:t>votre</a:t>
            </a:r>
            <a:r>
              <a:rPr lang="en-US" dirty="0"/>
              <a:t> contribution</a:t>
            </a:r>
            <a:endParaRPr lang="en-GB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774826" y="3551531"/>
            <a:ext cx="8640687" cy="1799729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Text (≥16pt)</a:t>
            </a:r>
            <a:endParaRPr lang="en-US" sz="900" dirty="0"/>
          </a:p>
          <a:p>
            <a:pPr lvl="1"/>
            <a:r>
              <a:rPr lang="en-US" dirty="0"/>
              <a:t>Text (≥16pt)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/>
          </p:nvPr>
        </p:nvSpPr>
        <p:spPr>
          <a:xfrm>
            <a:off x="1775521" y="3068960"/>
            <a:ext cx="8639299" cy="338554"/>
          </a:xfrm>
        </p:spPr>
        <p:txBody>
          <a:bodyPr>
            <a:normAutofit lnSpcReduction="10000"/>
          </a:bodyPr>
          <a:lstStyle/>
          <a:p>
            <a:r>
              <a:rPr lang="de-CH" dirty="0"/>
              <a:t>Hintergrund, Ziel | </a:t>
            </a:r>
            <a:r>
              <a:rPr lang="de-CH" dirty="0" err="1"/>
              <a:t>Contexte</a:t>
            </a:r>
            <a:r>
              <a:rPr lang="de-CH" dirty="0"/>
              <a:t>, </a:t>
            </a:r>
            <a:r>
              <a:rPr lang="de-CH" dirty="0" err="1"/>
              <a:t>objectifs</a:t>
            </a: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0</a:t>
            </a:fld>
            <a:endParaRPr lang="de-CH" dirty="0"/>
          </a:p>
        </p:txBody>
      </p:sp>
      <p:sp>
        <p:nvSpPr>
          <p:cNvPr id="8" name="Textplatzhalter 10"/>
          <p:cNvSpPr txBox="1">
            <a:spLocks/>
          </p:cNvSpPr>
          <p:nvPr/>
        </p:nvSpPr>
        <p:spPr>
          <a:xfrm>
            <a:off x="1775521" y="1628800"/>
            <a:ext cx="8639299" cy="69859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None/>
              <a:defRPr lang="de-CH" sz="2200" noProof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tx2"/>
              </a:buClr>
              <a:buSzPct val="80000"/>
              <a:buFont typeface="Wingdings" pitchFamily="2" charset="2"/>
              <a:buChar char="n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2pPr>
            <a:lvl3pPr marL="398463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Font typeface="Arial" pitchFamily="34" charset="0"/>
              <a:buChar char="–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3pPr>
            <a:lvl4pPr marL="581025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Font typeface="Arial" pitchFamily="34" charset="0"/>
              <a:buChar char="&gt;"/>
              <a:tabLst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4pPr>
            <a:lvl5pPr marL="781050" indent="-1905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SzPct val="100000"/>
              <a:buFont typeface="Arial" pitchFamily="34" charset="0"/>
              <a:buChar char="»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5pPr>
            <a:lvl6pPr marL="20145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717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9289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861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de-CH" sz="1600" dirty="0"/>
              <a:t>Autoren | </a:t>
            </a:r>
            <a:r>
              <a:rPr lang="de-CH" sz="1600" dirty="0" err="1"/>
              <a:t>Auteurs</a:t>
            </a:r>
            <a:r>
              <a:rPr lang="de-CH" sz="1600" dirty="0"/>
              <a:t> </a:t>
            </a:r>
            <a:br>
              <a:rPr lang="de-CH" sz="16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600" dirty="0" err="1"/>
              <a:t>Institutionen</a:t>
            </a:r>
            <a:r>
              <a:rPr lang="en-GB" sz="1600" dirty="0"/>
              <a:t> | Affiliations</a:t>
            </a:r>
            <a:endParaRPr lang="de-CH" sz="1600" dirty="0"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Methode</a:t>
            </a:r>
            <a:r>
              <a:rPr lang="en-GB" dirty="0"/>
              <a:t> | </a:t>
            </a:r>
            <a:r>
              <a:rPr lang="en-GB" dirty="0" err="1"/>
              <a:t>Méthode</a:t>
            </a:r>
            <a:endParaRPr lang="en-GB" dirty="0"/>
          </a:p>
        </p:txBody>
      </p:sp>
      <p:sp>
        <p:nvSpPr>
          <p:cNvPr id="6" name="Inhaltsplatzhalter 5"/>
          <p:cNvSpPr>
            <a:spLocks noGrp="1"/>
          </p:cNvSpPr>
          <p:nvPr>
            <p:ph idx="1"/>
          </p:nvPr>
        </p:nvSpPr>
        <p:spPr>
          <a:xfrm>
            <a:off x="1774826" y="1484785"/>
            <a:ext cx="8640687" cy="4608041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  <a:p>
            <a:pPr lvl="2"/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1</a:t>
            </a:fld>
            <a:endParaRPr lang="de-CH" dirty="0"/>
          </a:p>
        </p:txBody>
      </p:sp>
      <p:sp>
        <p:nvSpPr>
          <p:cNvPr id="8" name="Fußzeilenplatzhalter 2"/>
          <p:cNvSpPr txBox="1">
            <a:spLocks/>
          </p:cNvSpPr>
          <p:nvPr/>
        </p:nvSpPr>
        <p:spPr>
          <a:xfrm>
            <a:off x="6658005" y="116632"/>
            <a:ext cx="5216478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CH" sz="1050" dirty="0" err="1">
                <a:solidFill>
                  <a:schemeClr val="bg1"/>
                </a:solidFill>
              </a:rPr>
              <a:t>PNr</a:t>
            </a:r>
            <a:r>
              <a:rPr lang="de-CH" sz="1050" dirty="0">
                <a:solidFill>
                  <a:schemeClr val="bg1"/>
                </a:solidFill>
              </a:rPr>
              <a:t> | Titel | Autor | Affiliation</a:t>
            </a:r>
          </a:p>
        </p:txBody>
      </p:sp>
    </p:spTree>
    <p:extLst>
      <p:ext uri="{BB962C8B-B14F-4D97-AF65-F5344CB8AC3E}">
        <p14:creationId xmlns:p14="http://schemas.microsoft.com/office/powerpoint/2010/main" val="1089648224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Resultate</a:t>
            </a:r>
            <a:r>
              <a:rPr lang="en-GB" dirty="0"/>
              <a:t> | </a:t>
            </a:r>
            <a:r>
              <a:rPr lang="en-GB" dirty="0" err="1"/>
              <a:t>Résultats</a:t>
            </a:r>
            <a:r>
              <a:rPr lang="en-GB" dirty="0"/>
              <a:t> 1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/>
          </p:nvPr>
        </p:nvSpPr>
        <p:spPr>
          <a:xfrm>
            <a:off x="1774826" y="1484313"/>
            <a:ext cx="4247998" cy="338554"/>
          </a:xfrm>
        </p:spPr>
        <p:txBody>
          <a:bodyPr>
            <a:normAutofit lnSpcReduction="10000"/>
          </a:bodyPr>
          <a:lstStyle/>
          <a:p>
            <a:r>
              <a:rPr lang="de-CH" dirty="0"/>
              <a:t>Untertitel | </a:t>
            </a:r>
            <a:r>
              <a:rPr lang="de-CH" dirty="0" err="1"/>
              <a:t>Soutitre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2</a:t>
            </a:fld>
            <a:endParaRPr lang="de-CH" dirty="0"/>
          </a:p>
        </p:txBody>
      </p:sp>
      <p:sp>
        <p:nvSpPr>
          <p:cNvPr id="19" name="Inhaltsplatzhalter 5"/>
          <p:cNvSpPr txBox="1">
            <a:spLocks/>
          </p:cNvSpPr>
          <p:nvPr/>
        </p:nvSpPr>
        <p:spPr>
          <a:xfrm>
            <a:off x="1774825" y="2227659"/>
            <a:ext cx="2807344" cy="720081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None/>
              <a:defRPr lang="de-CH" sz="18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accent1">
                  <a:lumMod val="60000"/>
                  <a:lumOff val="40000"/>
                </a:schemeClr>
              </a:buClr>
              <a:buSzPct val="80000"/>
              <a:buFont typeface="Wingdings" pitchFamily="2" charset="2"/>
              <a:buChar char="n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2pPr>
            <a:lvl3pPr marL="398463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–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3pPr>
            <a:lvl4pPr marL="581025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Font typeface="Arial" pitchFamily="34" charset="0"/>
              <a:buChar char="&gt;"/>
              <a:tabLst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4pPr>
            <a:lvl5pPr marL="781050" indent="-1905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SzPct val="100000"/>
              <a:buFont typeface="Arial" pitchFamily="34" charset="0"/>
              <a:buChar char="»"/>
              <a:defRPr lang="de-CH" sz="1800" noProof="0" dirty="0">
                <a:solidFill>
                  <a:schemeClr val="tx1"/>
                </a:solidFill>
                <a:latin typeface="+mn-lt"/>
              </a:defRPr>
            </a:lvl5pPr>
            <a:lvl6pPr marL="20145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717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9289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861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r>
              <a:rPr lang="en-US" kern="0" dirty="0"/>
              <a:t>Text</a:t>
            </a:r>
          </a:p>
          <a:p>
            <a:pPr lvl="1"/>
            <a:r>
              <a:rPr lang="en-US" kern="0" dirty="0"/>
              <a:t>Text</a:t>
            </a:r>
          </a:p>
        </p:txBody>
      </p:sp>
      <p:graphicFrame>
        <p:nvGraphicFramePr>
          <p:cNvPr id="26" name="Diagramm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4811153"/>
              </p:ext>
            </p:extLst>
          </p:nvPr>
        </p:nvGraphicFramePr>
        <p:xfrm>
          <a:off x="5303912" y="1585010"/>
          <a:ext cx="5113262" cy="4076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ECAF818D-B4AE-0140-A565-2519D51C43AD}"/>
              </a:ext>
            </a:extLst>
          </p:cNvPr>
          <p:cNvSpPr txBox="1">
            <a:spLocks/>
          </p:cNvSpPr>
          <p:nvPr/>
        </p:nvSpPr>
        <p:spPr>
          <a:xfrm>
            <a:off x="6658005" y="116632"/>
            <a:ext cx="5216478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CH" sz="1050" dirty="0" err="1">
                <a:solidFill>
                  <a:schemeClr val="bg1"/>
                </a:solidFill>
              </a:rPr>
              <a:t>PNr</a:t>
            </a:r>
            <a:r>
              <a:rPr lang="de-CH" sz="1050" dirty="0">
                <a:solidFill>
                  <a:schemeClr val="bg1"/>
                </a:solidFill>
              </a:rPr>
              <a:t> | Titel | Autor | Affiliation</a:t>
            </a:r>
          </a:p>
        </p:txBody>
      </p:sp>
    </p:spTree>
    <p:extLst>
      <p:ext uri="{BB962C8B-B14F-4D97-AF65-F5344CB8AC3E}">
        <p14:creationId xmlns:p14="http://schemas.microsoft.com/office/powerpoint/2010/main" val="145341748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Resulte</a:t>
            </a:r>
            <a:r>
              <a:rPr lang="en-GB" dirty="0"/>
              <a:t> | </a:t>
            </a:r>
            <a:r>
              <a:rPr lang="en-GB" dirty="0" err="1"/>
              <a:t>Résultats</a:t>
            </a:r>
            <a:r>
              <a:rPr lang="en-GB" dirty="0"/>
              <a:t> 2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lang="en-GB" dirty="0" err="1"/>
              <a:t>Untertitel</a:t>
            </a:r>
            <a:r>
              <a:rPr lang="en-GB" dirty="0"/>
              <a:t> | </a:t>
            </a:r>
            <a:r>
              <a:rPr lang="en-GB" dirty="0" err="1"/>
              <a:t>Soutitre</a:t>
            </a:r>
            <a:endParaRPr lang="en-GB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3</a:t>
            </a:fld>
            <a:endParaRPr lang="de-CH" dirty="0"/>
          </a:p>
        </p:txBody>
      </p:sp>
      <p:graphicFrame>
        <p:nvGraphicFramePr>
          <p:cNvPr id="12" name="Inhaltsplatzhalt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3063636"/>
              </p:ext>
            </p:extLst>
          </p:nvPr>
        </p:nvGraphicFramePr>
        <p:xfrm>
          <a:off x="1775520" y="2169842"/>
          <a:ext cx="8640960" cy="226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 gridSpan="8"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643890" algn="l"/>
                        </a:tabLst>
                      </a:pPr>
                      <a:endParaRPr lang="de-CH" sz="10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71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2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400" b="1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de-CH" sz="1050" dirty="0">
                        <a:effectLst/>
                        <a:latin typeface="Arial"/>
                        <a:ea typeface="Arial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3" name="Inhaltsplatzhalter 5"/>
          <p:cNvSpPr>
            <a:spLocks noGrp="1"/>
          </p:cNvSpPr>
          <p:nvPr>
            <p:ph idx="1"/>
          </p:nvPr>
        </p:nvSpPr>
        <p:spPr>
          <a:xfrm>
            <a:off x="1773438" y="4654800"/>
            <a:ext cx="8640687" cy="1450163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Text</a:t>
            </a:r>
          </a:p>
          <a:p>
            <a:pPr lvl="1"/>
            <a:r>
              <a:rPr lang="en-US" dirty="0"/>
              <a:t>Text</a:t>
            </a:r>
          </a:p>
        </p:txBody>
      </p:sp>
      <p:sp>
        <p:nvSpPr>
          <p:cNvPr id="8" name="Fußzeilenplatzhalter 2">
            <a:extLst>
              <a:ext uri="{FF2B5EF4-FFF2-40B4-BE49-F238E27FC236}">
                <a16:creationId xmlns:a16="http://schemas.microsoft.com/office/drawing/2014/main" id="{278EF9A8-1EC5-5C42-9FB5-0305538F027B}"/>
              </a:ext>
            </a:extLst>
          </p:cNvPr>
          <p:cNvSpPr txBox="1">
            <a:spLocks/>
          </p:cNvSpPr>
          <p:nvPr/>
        </p:nvSpPr>
        <p:spPr>
          <a:xfrm>
            <a:off x="6658005" y="116632"/>
            <a:ext cx="5216478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CH" sz="1050" dirty="0" err="1">
                <a:solidFill>
                  <a:schemeClr val="bg1"/>
                </a:solidFill>
              </a:rPr>
              <a:t>PNr</a:t>
            </a:r>
            <a:r>
              <a:rPr lang="de-CH" sz="1050" dirty="0">
                <a:solidFill>
                  <a:schemeClr val="bg1"/>
                </a:solidFill>
              </a:rPr>
              <a:t> | Titel | Autor | Affiliation</a:t>
            </a:r>
          </a:p>
        </p:txBody>
      </p:sp>
    </p:spTree>
    <p:extLst>
      <p:ext uri="{BB962C8B-B14F-4D97-AF65-F5344CB8AC3E}">
        <p14:creationId xmlns:p14="http://schemas.microsoft.com/office/powerpoint/2010/main" val="78027167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Schlussfolgerungen</a:t>
            </a:r>
            <a:r>
              <a:rPr lang="en-GB" dirty="0"/>
              <a:t> | Conclusions</a:t>
            </a:r>
          </a:p>
        </p:txBody>
      </p:sp>
      <p:sp>
        <p:nvSpPr>
          <p:cNvPr id="10" name="Inhaltsplatzhalter 5"/>
          <p:cNvSpPr>
            <a:spLocks noGrp="1"/>
          </p:cNvSpPr>
          <p:nvPr>
            <p:ph idx="1"/>
          </p:nvPr>
        </p:nvSpPr>
        <p:spPr>
          <a:xfrm>
            <a:off x="1774826" y="1484785"/>
            <a:ext cx="8640687" cy="4608041"/>
          </a:xfrm>
        </p:spPr>
        <p:txBody>
          <a:bodyPr>
            <a:normAutofit/>
          </a:bodyPr>
          <a:lstStyle/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Text</a:t>
            </a:r>
          </a:p>
          <a:p>
            <a:pPr lvl="2"/>
            <a:r>
              <a:rPr lang="en-US" dirty="0"/>
              <a:t>Text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664D30CD-3DDE-4A96-9E71-0C170C5E3021}" type="slidenum">
              <a:rPr lang="de-CH" smtClean="0"/>
              <a:pPr/>
              <a:t>4</a:t>
            </a:fld>
            <a:endParaRPr lang="de-CH" dirty="0"/>
          </a:p>
        </p:txBody>
      </p:sp>
      <p:sp>
        <p:nvSpPr>
          <p:cNvPr id="36" name="Inhaltsplatzhalter 5"/>
          <p:cNvSpPr txBox="1">
            <a:spLocks/>
          </p:cNvSpPr>
          <p:nvPr/>
        </p:nvSpPr>
        <p:spPr>
          <a:xfrm>
            <a:off x="1774826" y="4797153"/>
            <a:ext cx="8640687" cy="129567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FontTx/>
              <a:buNone/>
              <a:defRPr lang="de-CH" sz="1800" noProof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03200" indent="-2032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chemeClr val="tx2"/>
              </a:buClr>
              <a:buSzPct val="80000"/>
              <a:buFont typeface="Wingdings" pitchFamily="2" charset="2"/>
              <a:buChar char="n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2pPr>
            <a:lvl3pPr marL="398463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Font typeface="Arial" pitchFamily="34" charset="0"/>
              <a:buChar char="–"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3pPr>
            <a:lvl4pPr marL="581025" indent="-180975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Font typeface="Arial" pitchFamily="34" charset="0"/>
              <a:buChar char="&gt;"/>
              <a:tabLst/>
              <a:defRPr lang="de-CH" sz="1800" noProof="0" dirty="0" smtClean="0">
                <a:solidFill>
                  <a:schemeClr val="tx1"/>
                </a:solidFill>
                <a:latin typeface="+mn-lt"/>
              </a:defRPr>
            </a:lvl4pPr>
            <a:lvl5pPr marL="781050" indent="-190500" algn="l" rtl="0" eaLnBrk="1" fontAlgn="base" hangingPunct="1">
              <a:lnSpc>
                <a:spcPct val="110000"/>
              </a:lnSpc>
              <a:spcBef>
                <a:spcPts val="0"/>
              </a:spcBef>
              <a:spcAft>
                <a:spcPts val="800"/>
              </a:spcAft>
              <a:buClr>
                <a:srgbClr val="0057A2"/>
              </a:buClr>
              <a:buSzPct val="100000"/>
              <a:buFont typeface="Arial" pitchFamily="34" charset="0"/>
              <a:buChar char="»"/>
              <a:defRPr lang="de-CH" sz="1800" noProof="0" dirty="0">
                <a:solidFill>
                  <a:schemeClr val="tx1"/>
                </a:solidFill>
                <a:latin typeface="+mn-lt"/>
              </a:defRPr>
            </a:lvl5pPr>
            <a:lvl6pPr marL="20145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4717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29289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386138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 lvl="1"/>
            <a:endParaRPr lang="en-US" kern="0" dirty="0"/>
          </a:p>
        </p:txBody>
      </p:sp>
      <p:sp>
        <p:nvSpPr>
          <p:cNvPr id="7" name="Fußzeilenplatzhalter 2">
            <a:extLst>
              <a:ext uri="{FF2B5EF4-FFF2-40B4-BE49-F238E27FC236}">
                <a16:creationId xmlns:a16="http://schemas.microsoft.com/office/drawing/2014/main" id="{22D4930A-8E6C-1949-BBD1-E526C33F769D}"/>
              </a:ext>
            </a:extLst>
          </p:cNvPr>
          <p:cNvSpPr txBox="1">
            <a:spLocks/>
          </p:cNvSpPr>
          <p:nvPr/>
        </p:nvSpPr>
        <p:spPr>
          <a:xfrm>
            <a:off x="6658005" y="116632"/>
            <a:ext cx="5216478" cy="16158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800" kern="1200">
                <a:solidFill>
                  <a:schemeClr val="accent2"/>
                </a:solidFill>
                <a:latin typeface="Arial" charset="0"/>
                <a:ea typeface="+mn-ea"/>
                <a:cs typeface="+mn-cs"/>
              </a:defRPr>
            </a:lvl1pPr>
            <a:lvl2pPr marL="4572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ct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r>
              <a:rPr lang="de-CH" sz="1050" dirty="0" err="1">
                <a:solidFill>
                  <a:schemeClr val="bg1"/>
                </a:solidFill>
              </a:rPr>
              <a:t>PNr</a:t>
            </a:r>
            <a:r>
              <a:rPr lang="de-CH" sz="1050" dirty="0">
                <a:solidFill>
                  <a:schemeClr val="bg1"/>
                </a:solidFill>
              </a:rPr>
              <a:t> | Titel | Autor | Affiliation</a:t>
            </a:r>
          </a:p>
        </p:txBody>
      </p:sp>
    </p:spTree>
    <p:extLst>
      <p:ext uri="{BB962C8B-B14F-4D97-AF65-F5344CB8AC3E}">
        <p14:creationId xmlns:p14="http://schemas.microsoft.com/office/powerpoint/2010/main" val="332714615"/>
      </p:ext>
    </p:extLst>
  </p:cSld>
  <p:clrMapOvr>
    <a:masterClrMapping/>
  </p:clrMapOvr>
  <p:transition spd="med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 reqver=&quot;17839&quot;&gt;&lt;version val=&quot;21182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mruColor&gt;&lt;m_vecMRU length=&quot;0&quot;/&gt;&lt;/m_mruColor&gt;&lt;m_mapectfillschemeMRU/&gt;&lt;m_eweekdayFirstOfWeek val=&quot;2&quot;/&gt;&lt;m_eweekdayFirstOfWorkweek val=&quot;2&quot;/&gt;&lt;m_eweekdayFirstOfWeekend val=&quot;7&quot;/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m_chDecimalSymbol17909&gt;.&lt;/m_chDecimalSymbol17909&gt;&lt;m_nGroupingDigits17909 val=&quot;3&quot;/&gt;&lt;m_chGroupingSymbol17909&gt;,&lt;/m_chGroupingSymbol17909&gt;&lt;/m_precDefault&gt;&lt;/CDefaultPrec&gt;&lt;/root&gt;"/>
  <p:tag name="THINKCELLUNDODONOTDELETE" val="21"/>
</p:tagLst>
</file>

<file path=ppt/theme/theme1.xml><?xml version="1.0" encoding="utf-8"?>
<a:theme xmlns:a="http://schemas.openxmlformats.org/drawingml/2006/main" name="usz">
  <a:themeElements>
    <a:clrScheme name="USZ">
      <a:dk1>
        <a:sysClr val="windowText" lastClr="000000"/>
      </a:dk1>
      <a:lt1>
        <a:sysClr val="window" lastClr="FFFFFF"/>
      </a:lt1>
      <a:dk2>
        <a:srgbClr val="0057A2"/>
      </a:dk2>
      <a:lt2>
        <a:srgbClr val="E5EAED"/>
      </a:lt2>
      <a:accent1>
        <a:srgbClr val="419BC9"/>
      </a:accent1>
      <a:accent2>
        <a:srgbClr val="86929A"/>
      </a:accent2>
      <a:accent3>
        <a:srgbClr val="FABC34"/>
      </a:accent3>
      <a:accent4>
        <a:srgbClr val="478B7D"/>
      </a:accent4>
      <a:accent5>
        <a:srgbClr val="A64633"/>
      </a:accent5>
      <a:accent6>
        <a:srgbClr val="8F699C"/>
      </a:accent6>
      <a:hlink>
        <a:srgbClr val="0000FF"/>
      </a:hlink>
      <a:folHlink>
        <a:srgbClr val="800080"/>
      </a:folHlink>
    </a:clrScheme>
    <a:fontScheme name="UniversitätsSpital Züric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A5B5D9"/>
        </a:solidFill>
        <a:ln w="9525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rot="0" spcFirstLastPara="0" vertOverflow="overflow" horzOverflow="overflow" vert="horz" wrap="square" lIns="90000" tIns="46800" rIns="90000" bIns="46800" numCol="1" spcCol="0" rtlCol="0" fromWordArt="0" anchor="t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tx2"/>
        </a:solidFill>
        <a:ln w="1270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rtlCol="0">
        <a:spAutoFit/>
      </a:bodyPr>
      <a:lstStyle>
        <a:defPPr algn="l">
          <a:buClr>
            <a:srgbClr val="0057A2"/>
          </a:buClr>
          <a:defRPr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USZ">
      <a:dk1>
        <a:sysClr val="windowText" lastClr="000000"/>
      </a:dk1>
      <a:lt1>
        <a:sysClr val="window" lastClr="FFFFFF"/>
      </a:lt1>
      <a:dk2>
        <a:srgbClr val="0057A2"/>
      </a:dk2>
      <a:lt2>
        <a:srgbClr val="E5EAED"/>
      </a:lt2>
      <a:accent1>
        <a:srgbClr val="419BC9"/>
      </a:accent1>
      <a:accent2>
        <a:srgbClr val="86929A"/>
      </a:accent2>
      <a:accent3>
        <a:srgbClr val="FABC34"/>
      </a:accent3>
      <a:accent4>
        <a:srgbClr val="478B7D"/>
      </a:accent4>
      <a:accent5>
        <a:srgbClr val="A64633"/>
      </a:accent5>
      <a:accent6>
        <a:srgbClr val="8F699C"/>
      </a:accent6>
      <a:hlink>
        <a:srgbClr val="0000FF"/>
      </a:hlink>
      <a:folHlink>
        <a:srgbClr val="800080"/>
      </a:folHlink>
    </a:clrScheme>
    <a:fontScheme name="USZ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USZ">
      <a:dk1>
        <a:sysClr val="windowText" lastClr="000000"/>
      </a:dk1>
      <a:lt1>
        <a:sysClr val="window" lastClr="FFFFFF"/>
      </a:lt1>
      <a:dk2>
        <a:srgbClr val="0057A2"/>
      </a:dk2>
      <a:lt2>
        <a:srgbClr val="E5EAED"/>
      </a:lt2>
      <a:accent1>
        <a:srgbClr val="419BC9"/>
      </a:accent1>
      <a:accent2>
        <a:srgbClr val="86929A"/>
      </a:accent2>
      <a:accent3>
        <a:srgbClr val="FABC34"/>
      </a:accent3>
      <a:accent4>
        <a:srgbClr val="478B7D"/>
      </a:accent4>
      <a:accent5>
        <a:srgbClr val="A64633"/>
      </a:accent5>
      <a:accent6>
        <a:srgbClr val="8F699C"/>
      </a:accent6>
      <a:hlink>
        <a:srgbClr val="0000FF"/>
      </a:hlink>
      <a:folHlink>
        <a:srgbClr val="800080"/>
      </a:folHlink>
    </a:clrScheme>
    <a:fontScheme name="USZ_Powerpoi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98</Words>
  <Application>Microsoft Macintosh PowerPoint</Application>
  <PresentationFormat>Breitbild</PresentationFormat>
  <Paragraphs>38</Paragraphs>
  <Slides>5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0" baseType="lpstr">
      <vt:lpstr>Arial</vt:lpstr>
      <vt:lpstr>Calibri</vt:lpstr>
      <vt:lpstr>Times New Roman</vt:lpstr>
      <vt:lpstr>Wingdings</vt:lpstr>
      <vt:lpstr>usz</vt:lpstr>
      <vt:lpstr>PNr: Titel Ihrer Abstracts | Titre de votre contribution</vt:lpstr>
      <vt:lpstr>Methode | Méthode</vt:lpstr>
      <vt:lpstr>Resultate | Résultats 1</vt:lpstr>
      <vt:lpstr>Resulte | Résultats 2</vt:lpstr>
      <vt:lpstr>Schlussfolgerungen | Conclusions</vt:lpstr>
    </vt:vector>
  </TitlesOfParts>
  <LinksUpToDate>false</LinksUpToDate>
  <SharedDoc>false</SharedDoc>
  <HyperlinkBase/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2012-11-30T11:02:50Z</dcterms:created>
  <dcterms:modified xsi:type="dcterms:W3CDTF">2018-06-28T13:39:44Z</dcterms:modified>
</cp:coreProperties>
</file>